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7" r:id="rId4"/>
    <p:sldId id="261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4641"/>
    <a:srgbClr val="801D21"/>
    <a:srgbClr val="0E4F86"/>
    <a:srgbClr val="3CAC4B"/>
    <a:srgbClr val="542B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4"/>
    <p:restoredTop sz="96327"/>
  </p:normalViewPr>
  <p:slideViewPr>
    <p:cSldViewPr snapToGrid="0" showGuides="1">
      <p:cViewPr varScale="1">
        <p:scale>
          <a:sx n="51" d="100"/>
          <a:sy n="51" d="100"/>
        </p:scale>
        <p:origin x="893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AA1BE5-8720-2F86-28D2-EA6CD32535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5354" y="1122363"/>
            <a:ext cx="8862646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C5F7790-195B-F40C-6EC5-A47F12BFEA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5354" y="3602038"/>
            <a:ext cx="8862646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9157CE8-4A68-8624-7590-6A205AFA3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15B8-C214-F342-B1D6-36460612F840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CCA59BC-6058-344B-913E-02A2ED343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1F2C70-83E6-CEBE-C6FF-3BA00CC0F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AEB89-B754-1740-802C-E7771207D3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7596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53CA45-56EC-F195-FCEF-FF377A76F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E6ED580-1858-04F5-D3BE-A729C8BB7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EF03BEA-5B65-E9FC-0528-41B0E2DE3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15B8-C214-F342-B1D6-36460612F840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02C5FBC-FD25-C890-C5F4-C85F945FC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338043-9982-754C-56B1-3B7C17D0A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AEB89-B754-1740-802C-E7771207D3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1695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3B5B30D-8BEF-5B26-7AFE-4B2322E645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ADF3972-ED55-2A65-3632-A84270F937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CAF85CF-C026-86FC-43C8-E85FCF2FB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15B8-C214-F342-B1D6-36460612F840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F605F59-D30C-C2CB-4154-5E1550E36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B1A2FB5-80F4-A7F5-73E4-2555BCE6B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AEB89-B754-1740-802C-E7771207D3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7806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24E511-2131-6316-02AF-E2818EE44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EF3B64-7B8D-C5B2-8C09-006A24910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2E0FDE-67C9-C989-3EEC-C6B746533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15B8-C214-F342-B1D6-36460612F840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7BDE1E7-CC8C-E569-A39A-370A40F30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8CA353-41C6-84CB-3924-6FA835A89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AEB89-B754-1740-802C-E7771207D3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69427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23B11D-F1B0-62DD-53CC-862C7F6F0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4FE62E3-2F4F-6E73-7985-8A170EC56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06B9E91-C7E2-9C3A-9423-528903E89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15B8-C214-F342-B1D6-36460612F840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7FBE304-6766-8C48-C9F9-6387F9032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CA0182C-B4FE-552F-8933-D6D1A39A6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AEB89-B754-1740-802C-E7771207D3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8854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6DA2A8-8026-6747-AAB7-3E6F93CE7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1120BF-EE5E-1877-CF15-3685C24DD2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49285"/>
            <a:ext cx="5181600" cy="3727677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EA80460-E851-89D0-D9E8-B1404F409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49285"/>
            <a:ext cx="5181600" cy="372767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D513A30-EEA0-871E-0BB8-92CCAB0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15B8-C214-F342-B1D6-36460612F840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F620D08-ADAD-B727-DFA2-ED44F8FFF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809622C-1A9E-D57B-202F-25DEE9EA1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AEB89-B754-1740-802C-E7771207D3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1570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1B3FB6-8B25-BCBE-A1EB-E29C2D40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866776"/>
            <a:ext cx="10518776" cy="823912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BB9342-802B-487F-2FF9-D99C427F7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2849383-5AE2-A2B2-79A8-F6FD72F52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4E7AF48-C1C5-EEA1-284F-36677E09FE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953BA69-F3B1-CCA0-4CA2-EB90D8F1D9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4D49720-2132-DC34-4C12-63E16E50C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15B8-C214-F342-B1D6-36460612F840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56F0930-2F4B-496B-2D1B-931FE98B3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B3A2EC4-C6C6-4B06-640B-70C480490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AEB89-B754-1740-802C-E7771207D3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3008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EF9EFC-F221-4BCD-EC12-BA7F063BB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C80C7C9-560B-68B6-14BE-3FDA85BF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15B8-C214-F342-B1D6-36460612F840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0E0864E-DA23-F4B4-0B81-2AFFBA447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B2317C4-E0A9-9AC1-77B6-37ADFF2F6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AEB89-B754-1740-802C-E7771207D3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6264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8EC113E-1011-8128-F634-4426A50FF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15B8-C214-F342-B1D6-36460612F840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2149866-2C7D-6A07-83FA-30990BD0D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6CAA0E5-F5B7-CE5A-3B3C-3557C8B6A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AEB89-B754-1740-802C-E7771207D3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585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271DC5-9DCB-7BD5-E57B-DB778C742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9831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371ABA-38B6-8381-CD22-0BAA9C9B6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72DF9C4-0B1F-E8A9-D441-F0E898B1A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8514"/>
            <a:ext cx="3932237" cy="306047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2D8483F-AE4C-466C-8059-4B042AED3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15B8-C214-F342-B1D6-36460612F840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E95349D-D090-3CEE-2206-EC6180FDF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36FE4C3-8E25-56E9-2D31-664FD6192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AEB89-B754-1740-802C-E7771207D3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6811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02E153-900D-F9EB-05DF-74EAAD2E7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A271F1E-4417-A2D9-7446-0B6C5854F8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C59E8A2-F68D-96BE-DB7C-68C7800944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34342"/>
            <a:ext cx="3932237" cy="32346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7AD6367-2FD9-87D2-88B2-05E39AD35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15B8-C214-F342-B1D6-36460612F840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B212470-A3C9-B5F9-0B5E-44ADA196B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F1500B7-C4EE-30FB-239B-28E72B4A8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AEB89-B754-1740-802C-E7771207D3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9951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FFFD02C-2DD8-3564-93A7-D71247540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86" y="972002"/>
            <a:ext cx="1065711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8A7AB28-247A-D903-E954-56CC96725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6686" y="2438399"/>
            <a:ext cx="10657113" cy="3738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4B46672-06D2-2D9F-8820-9B1B01CE87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B15B8-C214-F342-B1D6-36460612F840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C45334C-5E7D-98F1-B780-C5EC37452C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27F84B7-3312-3263-EDCE-578F2FDB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AEB89-B754-1740-802C-E7771207D3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1490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7205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9B0C425-3824-D799-3DB0-C3A80316A119}"/>
              </a:ext>
            </a:extLst>
          </p:cNvPr>
          <p:cNvSpPr txBox="1"/>
          <p:nvPr/>
        </p:nvSpPr>
        <p:spPr>
          <a:xfrm>
            <a:off x="642549" y="1349973"/>
            <a:ext cx="5354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>
                <a:solidFill>
                  <a:srgbClr val="0E4F86"/>
                </a:solidFill>
                <a:latin typeface="Bebas Neue Book" pitchFamily="2" charset="77"/>
              </a:rPr>
              <a:t>Titolo della conferenza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0DBACF7-7001-B39E-92BA-AE158E0EBB16}"/>
              </a:ext>
            </a:extLst>
          </p:cNvPr>
          <p:cNvSpPr txBox="1"/>
          <p:nvPr/>
        </p:nvSpPr>
        <p:spPr>
          <a:xfrm>
            <a:off x="8007178" y="1485900"/>
            <a:ext cx="3509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801D21"/>
                </a:solidFill>
                <a:latin typeface="Bebas Neue Book" pitchFamily="2" charset="77"/>
              </a:rPr>
              <a:t>NOME COGNOME</a:t>
            </a:r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5B75E104-0CE6-874E-E0B4-4F68F160F96F}"/>
              </a:ext>
            </a:extLst>
          </p:cNvPr>
          <p:cNvCxnSpPr>
            <a:cxnSpLocks/>
          </p:cNvCxnSpPr>
          <p:nvPr/>
        </p:nvCxnSpPr>
        <p:spPr>
          <a:xfrm>
            <a:off x="8143103" y="2252019"/>
            <a:ext cx="1507524" cy="0"/>
          </a:xfrm>
          <a:prstGeom prst="line">
            <a:avLst/>
          </a:prstGeom>
          <a:ln w="38100">
            <a:solidFill>
              <a:srgbClr val="4446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8E32EAE-C543-4D7A-55A5-0BB1204E37C4}"/>
              </a:ext>
            </a:extLst>
          </p:cNvPr>
          <p:cNvSpPr txBox="1"/>
          <p:nvPr/>
        </p:nvSpPr>
        <p:spPr>
          <a:xfrm>
            <a:off x="8007178" y="2499154"/>
            <a:ext cx="3509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444641"/>
                </a:solidFill>
                <a:latin typeface="Bebas Neue Book" pitchFamily="2" charset="77"/>
              </a:rPr>
              <a:t>AFFILIAZIONE</a:t>
            </a:r>
          </a:p>
        </p:txBody>
      </p:sp>
    </p:spTree>
    <p:extLst>
      <p:ext uri="{BB962C8B-B14F-4D97-AF65-F5344CB8AC3E}">
        <p14:creationId xmlns:p14="http://schemas.microsoft.com/office/powerpoint/2010/main" val="1919686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35B9CE-B9F6-1A80-547A-D120CBC74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913765"/>
            <a:ext cx="10622279" cy="1325563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36BED0-E7BD-0CE1-DCD2-9FE48A751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343149"/>
            <a:ext cx="10622280" cy="3833813"/>
          </a:xfr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7567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84639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Widescreen</PresentationFormat>
  <Paragraphs>3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Arial</vt:lpstr>
      <vt:lpstr>Bebas Neue Book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Tiziana Arrighetti</cp:lastModifiedBy>
  <cp:revision>8</cp:revision>
  <dcterms:created xsi:type="dcterms:W3CDTF">2023-09-06T09:09:05Z</dcterms:created>
  <dcterms:modified xsi:type="dcterms:W3CDTF">2024-02-26T16:30:31Z</dcterms:modified>
</cp:coreProperties>
</file>