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641"/>
    <a:srgbClr val="801D21"/>
    <a:srgbClr val="0E4F86"/>
    <a:srgbClr val="3CAC4B"/>
    <a:srgbClr val="542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4"/>
    <p:restoredTop sz="96327"/>
  </p:normalViewPr>
  <p:slideViewPr>
    <p:cSldViewPr snapToGrid="0" showGuides="1">
      <p:cViewPr varScale="1">
        <p:scale>
          <a:sx n="51" d="100"/>
          <a:sy n="51" d="100"/>
        </p:scale>
        <p:origin x="89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A1BE5-8720-2F86-28D2-EA6CD3253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354" y="1122363"/>
            <a:ext cx="886264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5F7790-195B-F40C-6EC5-A47F12BFE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354" y="3602038"/>
            <a:ext cx="886264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57CE8-4A68-8624-7590-6A205AFA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CA59BC-6058-344B-913E-02A2ED34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F2C70-83E6-CEBE-C6FF-3BA00CC0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59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3CA45-56EC-F195-FCEF-FF377A76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6ED580-1858-04F5-D3BE-A729C8BB7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F03BEA-5B65-E9FC-0528-41B0E2D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2C5FBC-FD25-C890-C5F4-C85F945F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338043-9982-754C-56B1-3B7C17D0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9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B5B30D-8BEF-5B26-7AFE-4B2322E64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DF3972-ED55-2A65-3632-A84270F93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AF85CF-C026-86FC-43C8-E85FCF2F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05F59-D30C-C2CB-4154-5E1550E3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1A2FB5-80F4-A7F5-73E4-2555BCE6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80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24E511-2131-6316-02AF-E2818EE4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EF3B64-7B8D-C5B2-8C09-006A2491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E0FDE-67C9-C989-3EEC-C6B7465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DE1E7-CC8C-E569-A39A-370A40F3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8CA353-41C6-84CB-3924-6FA835A8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94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3B11D-F1B0-62DD-53CC-862C7F6F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FE62E3-2F4F-6E73-7985-8A170EC56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6B9E91-C7E2-9C3A-9423-528903E8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BE304-6766-8C48-C9F9-6387F903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A0182C-B4FE-552F-8933-D6D1A39A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85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6DA2A8-8026-6747-AAB7-3E6F93CE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1120BF-EE5E-1877-CF15-3685C24DD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9285"/>
            <a:ext cx="5181600" cy="372767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A80460-E851-89D0-D9E8-B1404F409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9285"/>
            <a:ext cx="5181600" cy="372767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513A30-EEA0-871E-0BB8-92CCAB0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620D08-ADAD-B727-DFA2-ED44F8FF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09622C-1A9E-D57B-202F-25DEE9EA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7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B3FB6-8B25-BCBE-A1EB-E29C2D40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66776"/>
            <a:ext cx="10518776" cy="82391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BB9342-802B-487F-2FF9-D99C427F7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849383-5AE2-A2B2-79A8-F6FD72F52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E7AF48-C1C5-EEA1-284F-36677E09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53BA69-F3B1-CCA0-4CA2-EB90D8F1D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D49720-2132-DC34-4C12-63E16E50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6F0930-2F4B-496B-2D1B-931FE98B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3A2EC4-C6C6-4B06-640B-70C48049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00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F9EFC-F221-4BCD-EC12-BA7F063B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80C7C9-560B-68B6-14BE-3FDA85BF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E0864E-DA23-F4B4-0B81-2AFFBA44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2317C4-E0A9-9AC1-77B6-37ADFF2F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6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EC113E-1011-8128-F634-4426A50F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149866-2C7D-6A07-83FA-30990BD0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CAA0E5-F5B7-CE5A-3B3C-3557C8B6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85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271DC5-9DCB-7BD5-E57B-DB778C74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831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71ABA-38B6-8381-CD22-0BAA9C9B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2DF9C4-0B1F-E8A9-D441-F0E898B1A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D8483F-AE4C-466C-8059-4B042AED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95349D-D090-3CEE-2206-EC6180FD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6FE4C3-8E25-56E9-2D31-664FD619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8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2E153-900D-F9EB-05DF-74EAAD2E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271F1E-4417-A2D9-7446-0B6C5854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59E8A2-F68D-96BE-DB7C-68C78009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4342"/>
            <a:ext cx="3932237" cy="3234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AD6367-2FD9-87D2-88B2-05E39AD3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212470-A3C9-B5F9-0B5E-44ADA196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1500B7-C4EE-30FB-239B-28E72B4A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9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FFD02C-2DD8-3564-93A7-D7124754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972002"/>
            <a:ext cx="10657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A7AB28-247A-D903-E954-56CC96725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6" y="2438399"/>
            <a:ext cx="10657113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46672-06D2-2D9F-8820-9B1B01CE8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15B8-C214-F342-B1D6-36460612F84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45334C-5E7D-98F1-B780-C5EC37452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7F84B7-3312-3263-EDCE-578F2FDB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EB89-B754-1740-802C-E7771207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4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0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B0C425-3824-D799-3DB0-C3A80316A119}"/>
              </a:ext>
            </a:extLst>
          </p:cNvPr>
          <p:cNvSpPr txBox="1"/>
          <p:nvPr/>
        </p:nvSpPr>
        <p:spPr>
          <a:xfrm>
            <a:off x="642549" y="1349973"/>
            <a:ext cx="5354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0E4F86"/>
                </a:solidFill>
                <a:latin typeface="Bebas Neue Book" pitchFamily="2" charset="77"/>
              </a:rPr>
              <a:t>Titolo della conferenza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DBACF7-7001-B39E-92BA-AE158E0EBB16}"/>
              </a:ext>
            </a:extLst>
          </p:cNvPr>
          <p:cNvSpPr txBox="1"/>
          <p:nvPr/>
        </p:nvSpPr>
        <p:spPr>
          <a:xfrm>
            <a:off x="8007178" y="1485900"/>
            <a:ext cx="350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01D21"/>
                </a:solidFill>
                <a:latin typeface="Bebas Neue Book" pitchFamily="2" charset="77"/>
              </a:rPr>
              <a:t>NOME COGNOME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5B75E104-0CE6-874E-E0B4-4F68F160F96F}"/>
              </a:ext>
            </a:extLst>
          </p:cNvPr>
          <p:cNvCxnSpPr>
            <a:cxnSpLocks/>
          </p:cNvCxnSpPr>
          <p:nvPr/>
        </p:nvCxnSpPr>
        <p:spPr>
          <a:xfrm>
            <a:off x="8143103" y="2252019"/>
            <a:ext cx="1507524" cy="0"/>
          </a:xfrm>
          <a:prstGeom prst="line">
            <a:avLst/>
          </a:prstGeom>
          <a:ln w="38100">
            <a:solidFill>
              <a:srgbClr val="444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E32EAE-C543-4D7A-55A5-0BB1204E37C4}"/>
              </a:ext>
            </a:extLst>
          </p:cNvPr>
          <p:cNvSpPr txBox="1"/>
          <p:nvPr/>
        </p:nvSpPr>
        <p:spPr>
          <a:xfrm>
            <a:off x="8007178" y="2499154"/>
            <a:ext cx="350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44641"/>
                </a:solidFill>
                <a:latin typeface="Bebas Neue Book" pitchFamily="2" charset="77"/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191968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5B9CE-B9F6-1A80-547A-D120CBC7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13765"/>
            <a:ext cx="10622279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36BED0-E7BD-0CE1-DCD2-9FE48A75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343149"/>
            <a:ext cx="10622280" cy="383381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5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63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Bebas Neue Book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Tiziana Arrighetti</cp:lastModifiedBy>
  <cp:revision>8</cp:revision>
  <dcterms:created xsi:type="dcterms:W3CDTF">2023-09-06T09:09:05Z</dcterms:created>
  <dcterms:modified xsi:type="dcterms:W3CDTF">2024-02-26T16:30:31Z</dcterms:modified>
</cp:coreProperties>
</file>